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310" r:id="rId29"/>
    <p:sldId id="294" r:id="rId30"/>
    <p:sldId id="308" r:id="rId31"/>
    <p:sldId id="311" r:id="rId32"/>
    <p:sldId id="312" r:id="rId33"/>
    <p:sldId id="309" r:id="rId34"/>
    <p:sldId id="314" r:id="rId35"/>
    <p:sldId id="277" r:id="rId36"/>
    <p:sldId id="278" r:id="rId37"/>
    <p:sldId id="279" r:id="rId38"/>
    <p:sldId id="281" r:id="rId39"/>
    <p:sldId id="282" r:id="rId40"/>
    <p:sldId id="283" r:id="rId41"/>
    <p:sldId id="284" r:id="rId42"/>
    <p:sldId id="287" r:id="rId43"/>
    <p:sldId id="285" r:id="rId44"/>
    <p:sldId id="286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0000"/>
    <a:srgbClr val="FF3131"/>
    <a:srgbClr val="3B3838"/>
    <a:srgbClr val="181717"/>
    <a:srgbClr val="15210D"/>
    <a:srgbClr val="233616"/>
    <a:srgbClr val="1F4E79"/>
    <a:srgbClr val="5B9BD5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08" d="100"/>
          <a:sy n="108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68914DF-1C44-414E-A846-9492A45CDB00}"/>
              </a:ext>
            </a:extLst>
          </p:cNvPr>
          <p:cNvGrpSpPr/>
          <p:nvPr/>
        </p:nvGrpSpPr>
        <p:grpSpPr>
          <a:xfrm>
            <a:off x="3259197" y="3011188"/>
            <a:ext cx="5720897" cy="1746953"/>
            <a:chOff x="3259197" y="3011188"/>
            <a:chExt cx="5720897" cy="174695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34127A6-D96E-4ADF-9F1E-4E1A22F298C8}"/>
                </a:ext>
              </a:extLst>
            </p:cNvPr>
            <p:cNvGrpSpPr/>
            <p:nvPr/>
          </p:nvGrpSpPr>
          <p:grpSpPr>
            <a:xfrm>
              <a:off x="3259197" y="3011188"/>
              <a:ext cx="5720897" cy="1223806"/>
              <a:chOff x="127812" y="3011188"/>
              <a:chExt cx="2998196" cy="64137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81CBC2B-129F-477B-B805-BF92A268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127812" y="3014363"/>
                <a:ext cx="1474267" cy="6381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8ACBC84-104E-4689-B866-CD0E03AB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69" r="1500" b="3306"/>
              <a:stretch/>
            </p:blipFill>
            <p:spPr>
              <a:xfrm>
                <a:off x="1649557" y="3011188"/>
                <a:ext cx="1476451" cy="639505"/>
              </a:xfrm>
              <a:prstGeom prst="rect">
                <a:avLst/>
              </a:prstGeom>
            </p:spPr>
          </p:pic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0C40AFF-CDF7-43A4-A2B0-19BF6D976DA6}"/>
                </a:ext>
              </a:extLst>
            </p:cNvPr>
            <p:cNvSpPr txBox="1"/>
            <p:nvPr/>
          </p:nvSpPr>
          <p:spPr>
            <a:xfrm>
              <a:off x="3259197" y="4234921"/>
              <a:ext cx="5720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建立支線</a:t>
              </a:r>
              <a:endParaRPr 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860BB0F9-7360-40AD-81FE-6B0BC8986F9B}"/>
              </a:ext>
            </a:extLst>
          </p:cNvPr>
          <p:cNvSpPr/>
          <p:nvPr/>
        </p:nvSpPr>
        <p:spPr>
          <a:xfrm>
            <a:off x="241716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C7B8406-F2E0-4DFD-8063-2B3B0FCA9C21}"/>
              </a:ext>
            </a:extLst>
          </p:cNvPr>
          <p:cNvSpPr/>
          <p:nvPr/>
        </p:nvSpPr>
        <p:spPr>
          <a:xfrm>
            <a:off x="3174222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5F2168F-EFF0-44B3-B953-E7F7602BBE62}"/>
              </a:ext>
            </a:extLst>
          </p:cNvPr>
          <p:cNvSpPr/>
          <p:nvPr/>
        </p:nvSpPr>
        <p:spPr>
          <a:xfrm>
            <a:off x="6106727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0C281A3-EE66-4450-86B8-106C8A853031}"/>
              </a:ext>
            </a:extLst>
          </p:cNvPr>
          <p:cNvSpPr/>
          <p:nvPr/>
        </p:nvSpPr>
        <p:spPr>
          <a:xfrm>
            <a:off x="9039233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447420E-567B-42AC-80B3-5DE2688D31D9}"/>
              </a:ext>
            </a:extLst>
          </p:cNvPr>
          <p:cNvSpPr/>
          <p:nvPr/>
        </p:nvSpPr>
        <p:spPr>
          <a:xfrm>
            <a:off x="241715" y="357996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30350FF-F0AA-4018-A992-E15B68744F72}"/>
              </a:ext>
            </a:extLst>
          </p:cNvPr>
          <p:cNvSpPr/>
          <p:nvPr/>
        </p:nvSpPr>
        <p:spPr>
          <a:xfrm>
            <a:off x="3174217" y="357996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3CB62A3-360C-4552-9746-667D570F2182}"/>
              </a:ext>
            </a:extLst>
          </p:cNvPr>
          <p:cNvSpPr/>
          <p:nvPr/>
        </p:nvSpPr>
        <p:spPr>
          <a:xfrm>
            <a:off x="6090249" y="3579962"/>
            <a:ext cx="5863762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C61B928-C488-4D3F-8328-35E53F0C4A9F}"/>
              </a:ext>
            </a:extLst>
          </p:cNvPr>
          <p:cNvSpPr/>
          <p:nvPr/>
        </p:nvSpPr>
        <p:spPr>
          <a:xfrm>
            <a:off x="-1" y="2820662"/>
            <a:ext cx="12192001" cy="523222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871298-2696-4A93-AD7D-B1E0987AA492}"/>
              </a:ext>
            </a:extLst>
          </p:cNvPr>
          <p:cNvSpPr/>
          <p:nvPr/>
        </p:nvSpPr>
        <p:spPr>
          <a:xfrm>
            <a:off x="1" y="5577782"/>
            <a:ext cx="12191999" cy="528351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56A11B55-86E1-42C5-B858-03AA4877B004}"/>
              </a:ext>
            </a:extLst>
          </p:cNvPr>
          <p:cNvSpPr txBox="1"/>
          <p:nvPr/>
        </p:nvSpPr>
        <p:spPr>
          <a:xfrm>
            <a:off x="292049" y="2820662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初始群組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80B59552-9C5A-494F-952A-24CE9FEB7415}"/>
              </a:ext>
            </a:extLst>
          </p:cNvPr>
          <p:cNvSpPr txBox="1"/>
          <p:nvPr/>
        </p:nvSpPr>
        <p:spPr>
          <a:xfrm>
            <a:off x="3224551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計算適應值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324C0E35-7326-4C07-837D-9B224BFF2C36}"/>
              </a:ext>
            </a:extLst>
          </p:cNvPr>
          <p:cNvSpPr txBox="1"/>
          <p:nvPr/>
        </p:nvSpPr>
        <p:spPr>
          <a:xfrm>
            <a:off x="6157061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擇優交配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DA3A6FD2-807D-4E33-AA30-13DDAB43F706}"/>
              </a:ext>
            </a:extLst>
          </p:cNvPr>
          <p:cNvSpPr txBox="1"/>
          <p:nvPr/>
        </p:nvSpPr>
        <p:spPr>
          <a:xfrm>
            <a:off x="9089566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子代突變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EC3BABAA-7AF5-433C-8BC3-64DB46DFD808}"/>
              </a:ext>
            </a:extLst>
          </p:cNvPr>
          <p:cNvSpPr txBox="1"/>
          <p:nvPr/>
        </p:nvSpPr>
        <p:spPr>
          <a:xfrm>
            <a:off x="292046" y="5587451"/>
            <a:ext cx="2793687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世代交替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6D7355F0-5A95-44B9-BB37-112281834035}"/>
              </a:ext>
            </a:extLst>
          </p:cNvPr>
          <p:cNvSpPr txBox="1"/>
          <p:nvPr/>
        </p:nvSpPr>
        <p:spPr>
          <a:xfrm>
            <a:off x="3220601" y="5582911"/>
            <a:ext cx="27976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終止條件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F14F4B0C-80A3-4C41-919C-EFF4D13A6926}"/>
              </a:ext>
            </a:extLst>
          </p:cNvPr>
          <p:cNvSpPr txBox="1"/>
          <p:nvPr/>
        </p:nvSpPr>
        <p:spPr>
          <a:xfrm>
            <a:off x="6149154" y="5577782"/>
            <a:ext cx="5738046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輸出最合適解之佈局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728A6CDE-6E1F-40CE-AA65-9377817D1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8" t="12255" r="19718" b="9759"/>
          <a:stretch/>
        </p:blipFill>
        <p:spPr>
          <a:xfrm>
            <a:off x="8082951" y="3754204"/>
            <a:ext cx="3648961" cy="1703873"/>
          </a:xfrm>
          <a:prstGeom prst="roundRect">
            <a:avLst>
              <a:gd name="adj" fmla="val 2491"/>
            </a:avLst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F0D9AEFA-EB6D-431A-9436-23D302882E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82528" y="953376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EEC3CBA-F8C3-4379-81FE-11988DC314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1713678" y="953376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36AAFD9-AD89-46EE-BEAC-1F3EF1D7AB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62420" y="1856291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A8262E4A-F18D-4625-A3C9-91737DAF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1714177" y="1856291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BFCA8FB0-DF8D-4BE6-8171-DE21162C13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3713057" y="947545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B2D4E6CE-55D9-448E-8C47-52E7B7F0BE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4644207" y="947545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40B8879-66A3-45FA-8410-A24CCB653B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3692949" y="185046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162098AA-ED12-41A5-BFCA-B39BB58F9A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4644706" y="185046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8">
            <a:extLst>
              <a:ext uri="{FF2B5EF4-FFF2-40B4-BE49-F238E27FC236}">
                <a16:creationId xmlns:a16="http://schemas.microsoft.com/office/drawing/2014/main" id="{27602FEA-21F9-4A54-BD09-A7B5935B5FAB}"/>
              </a:ext>
            </a:extLst>
          </p:cNvPr>
          <p:cNvSpPr txBox="1"/>
          <p:nvPr/>
        </p:nvSpPr>
        <p:spPr>
          <a:xfrm>
            <a:off x="3119247" y="1374239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+2.0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0C46022A-7CD2-48B2-9CA1-53FB61E066C5}"/>
              </a:ext>
            </a:extLst>
          </p:cNvPr>
          <p:cNvSpPr txBox="1"/>
          <p:nvPr/>
        </p:nvSpPr>
        <p:spPr>
          <a:xfrm>
            <a:off x="5032126" y="1374633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-0.8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0D0E4A4D-89D9-449E-8553-C41A7BCEB839}"/>
              </a:ext>
            </a:extLst>
          </p:cNvPr>
          <p:cNvSpPr txBox="1"/>
          <p:nvPr/>
        </p:nvSpPr>
        <p:spPr>
          <a:xfrm>
            <a:off x="5032126" y="2280476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+1.5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A9106A29-F6AC-4A01-B903-F1ED3B6E37E6}"/>
              </a:ext>
            </a:extLst>
          </p:cNvPr>
          <p:cNvSpPr txBox="1"/>
          <p:nvPr/>
        </p:nvSpPr>
        <p:spPr>
          <a:xfrm>
            <a:off x="3119045" y="2270951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+0.2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B1D340AE-40FC-43F1-B624-4F6C9C8051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6649516" y="95865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6920EC8-35A6-40F1-A2B0-8CD141B54F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580666" y="95865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D9A0AD73-BCA1-4CF8-B981-DB8EC01EE6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6649516" y="186321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755D11-1C7E-42B9-83DF-9D81FB217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580666" y="1861618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8AC19C8-5FF0-43F9-B185-5AB93EEA45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 b="3401"/>
          <a:stretch/>
        </p:blipFill>
        <p:spPr>
          <a:xfrm>
            <a:off x="7580666" y="1861618"/>
            <a:ext cx="901180" cy="927189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32A9F172-9519-4C9A-91B6-15983F6BA5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 b="3401"/>
          <a:stretch/>
        </p:blipFill>
        <p:spPr>
          <a:xfrm>
            <a:off x="6649516" y="1861619"/>
            <a:ext cx="901180" cy="927189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68" name="TextBox 8">
            <a:extLst>
              <a:ext uri="{FF2B5EF4-FFF2-40B4-BE49-F238E27FC236}">
                <a16:creationId xmlns:a16="http://schemas.microsoft.com/office/drawing/2014/main" id="{204AD145-BC4A-4231-B60A-7C30CCD216A9}"/>
              </a:ext>
            </a:extLst>
          </p:cNvPr>
          <p:cNvSpPr txBox="1"/>
          <p:nvPr/>
        </p:nvSpPr>
        <p:spPr>
          <a:xfrm>
            <a:off x="6326989" y="995013"/>
            <a:ext cx="2457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id="{8DF0BF90-FC97-4444-B8D2-B858A509EE74}"/>
              </a:ext>
            </a:extLst>
          </p:cNvPr>
          <p:cNvSpPr txBox="1"/>
          <p:nvPr/>
        </p:nvSpPr>
        <p:spPr>
          <a:xfrm>
            <a:off x="6342767" y="2154397"/>
            <a:ext cx="245777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springs</a:t>
            </a: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5A724BB1-3C1F-48F4-ACEB-15897B641AC3}"/>
              </a:ext>
            </a:extLst>
          </p:cNvPr>
          <p:cNvGrpSpPr/>
          <p:nvPr/>
        </p:nvGrpSpPr>
        <p:grpSpPr>
          <a:xfrm>
            <a:off x="880373" y="3730960"/>
            <a:ext cx="1688898" cy="436328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ABA3A60-FB83-4017-B062-1739CF098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5479B66B-7CE3-4A03-A31D-429327971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1444DCAF-DE31-4B58-8C11-9D14914FB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483A706E-08A1-4116-A363-B1B57CC8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DEFFDEE3-D328-49AA-93BA-86576EF0ACD4}"/>
              </a:ext>
            </a:extLst>
          </p:cNvPr>
          <p:cNvGrpSpPr/>
          <p:nvPr/>
        </p:nvGrpSpPr>
        <p:grpSpPr>
          <a:xfrm>
            <a:off x="1240275" y="4373333"/>
            <a:ext cx="901180" cy="959832"/>
            <a:chOff x="1240275" y="4373333"/>
            <a:chExt cx="901180" cy="959832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B4306AA1-89D3-4E6A-AB6B-F9FB07ABF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F7CB2D63-FF5A-4ED6-AA01-CC725EA3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D49D9AFE-4EE8-49FA-B30A-27FA6A1089F8}"/>
              </a:ext>
            </a:extLst>
          </p:cNvPr>
          <p:cNvGrpSpPr/>
          <p:nvPr/>
        </p:nvGrpSpPr>
        <p:grpSpPr>
          <a:xfrm>
            <a:off x="309125" y="4373334"/>
            <a:ext cx="901180" cy="961423"/>
            <a:chOff x="309125" y="4373334"/>
            <a:chExt cx="901180" cy="961423"/>
          </a:xfrm>
        </p:grpSpPr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3573E50C-900B-411F-8026-BBAD6942C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CE392A6E-10AB-4935-9C6C-B4940A93D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44AF00DF-4584-4E0A-A8EC-A6743BE951C7}"/>
              </a:ext>
            </a:extLst>
          </p:cNvPr>
          <p:cNvGrpSpPr/>
          <p:nvPr/>
        </p:nvGrpSpPr>
        <p:grpSpPr>
          <a:xfrm>
            <a:off x="11366926" y="932520"/>
            <a:ext cx="431344" cy="460179"/>
            <a:chOff x="774700" y="4391824"/>
            <a:chExt cx="901180" cy="961423"/>
          </a:xfrm>
        </p:grpSpPr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81106F6A-E92F-4BE2-A2DB-9F1B8FFB0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8E8E03F5-FC3D-4467-B327-24CE192CC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11" name="TextBox 8">
            <a:extLst>
              <a:ext uri="{FF2B5EF4-FFF2-40B4-BE49-F238E27FC236}">
                <a16:creationId xmlns:a16="http://schemas.microsoft.com/office/drawing/2014/main" id="{1F6A7DF0-9C26-4020-BA03-1F913E2AE492}"/>
              </a:ext>
            </a:extLst>
          </p:cNvPr>
          <p:cNvSpPr txBox="1"/>
          <p:nvPr/>
        </p:nvSpPr>
        <p:spPr>
          <a:xfrm>
            <a:off x="1713677" y="3710972"/>
            <a:ext cx="13720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BAD56D5-98E8-4ECA-B9F9-D8F17095CF3C}"/>
              </a:ext>
            </a:extLst>
          </p:cNvPr>
          <p:cNvGrpSpPr/>
          <p:nvPr/>
        </p:nvGrpSpPr>
        <p:grpSpPr>
          <a:xfrm>
            <a:off x="9515482" y="827442"/>
            <a:ext cx="1943093" cy="2068352"/>
            <a:chOff x="9515482" y="827442"/>
            <a:chExt cx="1943093" cy="2068352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40A8D1E1-1ABA-4F65-9366-3D3E6B1E7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3C1D7D23-FC7D-4ED8-BFBA-1F4BB83BA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0604D71-3723-4766-A0F1-557571827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t="48492" r="20782" b="3401"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14" name="TextBox 8">
            <a:extLst>
              <a:ext uri="{FF2B5EF4-FFF2-40B4-BE49-F238E27FC236}">
                <a16:creationId xmlns:a16="http://schemas.microsoft.com/office/drawing/2014/main" id="{D684D4B2-A985-4A98-9D4C-BE6CC068D51F}"/>
              </a:ext>
            </a:extLst>
          </p:cNvPr>
          <p:cNvSpPr txBox="1"/>
          <p:nvPr/>
        </p:nvSpPr>
        <p:spPr>
          <a:xfrm>
            <a:off x="9336256" y="2134139"/>
            <a:ext cx="22958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13" name="TextBox 8">
            <a:extLst>
              <a:ext uri="{FF2B5EF4-FFF2-40B4-BE49-F238E27FC236}">
                <a16:creationId xmlns:a16="http://schemas.microsoft.com/office/drawing/2014/main" id="{A6040E97-89EC-4034-BCD9-88AB8753BDA0}"/>
              </a:ext>
            </a:extLst>
          </p:cNvPr>
          <p:cNvSpPr txBox="1"/>
          <p:nvPr/>
        </p:nvSpPr>
        <p:spPr>
          <a:xfrm>
            <a:off x="10615113" y="910573"/>
            <a:ext cx="12324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7DC3851E-48A9-4820-9C67-C6F320E3FB3D}"/>
              </a:ext>
            </a:extLst>
          </p:cNvPr>
          <p:cNvGrpSpPr/>
          <p:nvPr/>
        </p:nvGrpSpPr>
        <p:grpSpPr>
          <a:xfrm>
            <a:off x="2146217" y="4393594"/>
            <a:ext cx="898913" cy="956860"/>
            <a:chOff x="9515482" y="827442"/>
            <a:chExt cx="1943093" cy="2068352"/>
          </a:xfrm>
        </p:grpSpPr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F70CC3C7-D66F-40A1-9AD4-73224C1A8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3A0DFB32-326B-4DC8-8B69-041905D70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0089DE73-35A7-4E7E-95A5-B24EE9DF9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t="48492" r="20782" b="3401"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12" name="TextBox 8">
            <a:extLst>
              <a:ext uri="{FF2B5EF4-FFF2-40B4-BE49-F238E27FC236}">
                <a16:creationId xmlns:a16="http://schemas.microsoft.com/office/drawing/2014/main" id="{F8851764-C7CE-48DF-B679-D405587F0573}"/>
              </a:ext>
            </a:extLst>
          </p:cNvPr>
          <p:cNvSpPr txBox="1"/>
          <p:nvPr/>
        </p:nvSpPr>
        <p:spPr>
          <a:xfrm>
            <a:off x="542925" y="4887082"/>
            <a:ext cx="22958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33C9493-F0CD-4F3F-9D04-DF568C527600}"/>
              </a:ext>
            </a:extLst>
          </p:cNvPr>
          <p:cNvGrpSpPr/>
          <p:nvPr/>
        </p:nvGrpSpPr>
        <p:grpSpPr>
          <a:xfrm>
            <a:off x="3618311" y="3610809"/>
            <a:ext cx="1986804" cy="2115464"/>
            <a:chOff x="3618311" y="3610809"/>
            <a:chExt cx="1986804" cy="2115464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164B2945-4F85-4FEE-A377-35171366F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D7E5E291-A7BC-4B7D-B2DB-5522F8AF9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5A942B04-EA65-4ABA-A27B-2AAC3EEDB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t="48492" r="20782" b="3401"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35" name="圖片 134">
              <a:extLst>
                <a:ext uri="{FF2B5EF4-FFF2-40B4-BE49-F238E27FC236}">
                  <a16:creationId xmlns:a16="http://schemas.microsoft.com/office/drawing/2014/main" id="{6B7F2531-C0DA-4AAF-B140-72E380709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02" r="3838"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BF5F808-4A17-4473-9391-CAC297417F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6779">
            <a:off x="3639118" y="3802160"/>
            <a:ext cx="775235" cy="453028"/>
          </a:xfrm>
          <a:prstGeom prst="rect">
            <a:avLst/>
          </a:prstGeom>
        </p:spPr>
      </p:pic>
      <p:sp>
        <p:nvSpPr>
          <p:cNvPr id="95" name="TextBox 8">
            <a:extLst>
              <a:ext uri="{FF2B5EF4-FFF2-40B4-BE49-F238E27FC236}">
                <a16:creationId xmlns:a16="http://schemas.microsoft.com/office/drawing/2014/main" id="{12E15BF5-D598-4DB3-BCA0-64994BBCA1D4}"/>
              </a:ext>
            </a:extLst>
          </p:cNvPr>
          <p:cNvSpPr txBox="1"/>
          <p:nvPr/>
        </p:nvSpPr>
        <p:spPr>
          <a:xfrm>
            <a:off x="3180875" y="5065299"/>
            <a:ext cx="287708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fitness &gt; threshold</a:t>
            </a:r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D8567FF5-158F-4631-8A59-FFDA4E85980A}"/>
              </a:ext>
            </a:extLst>
          </p:cNvPr>
          <p:cNvSpPr/>
          <p:nvPr/>
        </p:nvSpPr>
        <p:spPr>
          <a:xfrm>
            <a:off x="2" y="771526"/>
            <a:ext cx="12191999" cy="5438774"/>
          </a:xfrm>
          <a:custGeom>
            <a:avLst/>
            <a:gdLst>
              <a:gd name="connsiteX0" fmla="*/ 6201403 w 12191999"/>
              <a:gd name="connsiteY0" fmla="*/ 2858662 h 5438774"/>
              <a:gd name="connsiteX1" fmla="*/ 6157059 w 12191999"/>
              <a:gd name="connsiteY1" fmla="*/ 2903006 h 5438774"/>
              <a:gd name="connsiteX2" fmla="*/ 6157059 w 12191999"/>
              <a:gd name="connsiteY2" fmla="*/ 5290262 h 5438774"/>
              <a:gd name="connsiteX3" fmla="*/ 6201403 w 12191999"/>
              <a:gd name="connsiteY3" fmla="*/ 5334606 h 5438774"/>
              <a:gd name="connsiteX4" fmla="*/ 11842855 w 12191999"/>
              <a:gd name="connsiteY4" fmla="*/ 5334606 h 5438774"/>
              <a:gd name="connsiteX5" fmla="*/ 11887199 w 12191999"/>
              <a:gd name="connsiteY5" fmla="*/ 5290262 h 5438774"/>
              <a:gd name="connsiteX6" fmla="*/ 11887199 w 12191999"/>
              <a:gd name="connsiteY6" fmla="*/ 2903006 h 5438774"/>
              <a:gd name="connsiteX7" fmla="*/ 11842855 w 12191999"/>
              <a:gd name="connsiteY7" fmla="*/ 2858662 h 5438774"/>
              <a:gd name="connsiteX8" fmla="*/ 3268894 w 12191999"/>
              <a:gd name="connsiteY8" fmla="*/ 2858662 h 5438774"/>
              <a:gd name="connsiteX9" fmla="*/ 3224549 w 12191999"/>
              <a:gd name="connsiteY9" fmla="*/ 2903006 h 5438774"/>
              <a:gd name="connsiteX10" fmla="*/ 3224549 w 12191999"/>
              <a:gd name="connsiteY10" fmla="*/ 5290262 h 5438774"/>
              <a:gd name="connsiteX11" fmla="*/ 3268894 w 12191999"/>
              <a:gd name="connsiteY11" fmla="*/ 5334606 h 5438774"/>
              <a:gd name="connsiteX12" fmla="*/ 5977840 w 12191999"/>
              <a:gd name="connsiteY12" fmla="*/ 5334606 h 5438774"/>
              <a:gd name="connsiteX13" fmla="*/ 6022183 w 12191999"/>
              <a:gd name="connsiteY13" fmla="*/ 5290262 h 5438774"/>
              <a:gd name="connsiteX14" fmla="*/ 6022183 w 12191999"/>
              <a:gd name="connsiteY14" fmla="*/ 2903006 h 5438774"/>
              <a:gd name="connsiteX15" fmla="*/ 5977840 w 12191999"/>
              <a:gd name="connsiteY15" fmla="*/ 2858662 h 5438774"/>
              <a:gd name="connsiteX16" fmla="*/ 336392 w 12191999"/>
              <a:gd name="connsiteY16" fmla="*/ 2858662 h 5438774"/>
              <a:gd name="connsiteX17" fmla="*/ 292047 w 12191999"/>
              <a:gd name="connsiteY17" fmla="*/ 2903006 h 5438774"/>
              <a:gd name="connsiteX18" fmla="*/ 292047 w 12191999"/>
              <a:gd name="connsiteY18" fmla="*/ 5290262 h 5438774"/>
              <a:gd name="connsiteX19" fmla="*/ 336392 w 12191999"/>
              <a:gd name="connsiteY19" fmla="*/ 5334606 h 5438774"/>
              <a:gd name="connsiteX20" fmla="*/ 3045337 w 12191999"/>
              <a:gd name="connsiteY20" fmla="*/ 5334606 h 5438774"/>
              <a:gd name="connsiteX21" fmla="*/ 3089682 w 12191999"/>
              <a:gd name="connsiteY21" fmla="*/ 5290262 h 5438774"/>
              <a:gd name="connsiteX22" fmla="*/ 3089682 w 12191999"/>
              <a:gd name="connsiteY22" fmla="*/ 2903006 h 5438774"/>
              <a:gd name="connsiteX23" fmla="*/ 3045337 w 12191999"/>
              <a:gd name="connsiteY23" fmla="*/ 2858662 h 5438774"/>
              <a:gd name="connsiteX24" fmla="*/ 3268900 w 12191999"/>
              <a:gd name="connsiteY24" fmla="*/ 96413 h 5438774"/>
              <a:gd name="connsiteX25" fmla="*/ 3224556 w 12191999"/>
              <a:gd name="connsiteY25" fmla="*/ 140756 h 5438774"/>
              <a:gd name="connsiteX26" fmla="*/ 3224556 w 12191999"/>
              <a:gd name="connsiteY26" fmla="*/ 2528012 h 5438774"/>
              <a:gd name="connsiteX27" fmla="*/ 3268900 w 12191999"/>
              <a:gd name="connsiteY27" fmla="*/ 2572356 h 5438774"/>
              <a:gd name="connsiteX28" fmla="*/ 5977844 w 12191999"/>
              <a:gd name="connsiteY28" fmla="*/ 2572356 h 5438774"/>
              <a:gd name="connsiteX29" fmla="*/ 6022188 w 12191999"/>
              <a:gd name="connsiteY29" fmla="*/ 2528012 h 5438774"/>
              <a:gd name="connsiteX30" fmla="*/ 6022188 w 12191999"/>
              <a:gd name="connsiteY30" fmla="*/ 140756 h 5438774"/>
              <a:gd name="connsiteX31" fmla="*/ 5977844 w 12191999"/>
              <a:gd name="connsiteY31" fmla="*/ 96413 h 5438774"/>
              <a:gd name="connsiteX32" fmla="*/ 336393 w 12191999"/>
              <a:gd name="connsiteY32" fmla="*/ 96413 h 5438774"/>
              <a:gd name="connsiteX33" fmla="*/ 292049 w 12191999"/>
              <a:gd name="connsiteY33" fmla="*/ 140757 h 5438774"/>
              <a:gd name="connsiteX34" fmla="*/ 292049 w 12191999"/>
              <a:gd name="connsiteY34" fmla="*/ 2528012 h 5438774"/>
              <a:gd name="connsiteX35" fmla="*/ 336393 w 12191999"/>
              <a:gd name="connsiteY35" fmla="*/ 2572356 h 5438774"/>
              <a:gd name="connsiteX36" fmla="*/ 3045339 w 12191999"/>
              <a:gd name="connsiteY36" fmla="*/ 2572356 h 5438774"/>
              <a:gd name="connsiteX37" fmla="*/ 3089683 w 12191999"/>
              <a:gd name="connsiteY37" fmla="*/ 2528012 h 5438774"/>
              <a:gd name="connsiteX38" fmla="*/ 3089683 w 12191999"/>
              <a:gd name="connsiteY38" fmla="*/ 140757 h 5438774"/>
              <a:gd name="connsiteX39" fmla="*/ 3045339 w 12191999"/>
              <a:gd name="connsiteY39" fmla="*/ 96413 h 5438774"/>
              <a:gd name="connsiteX40" fmla="*/ 9133909 w 12191999"/>
              <a:gd name="connsiteY40" fmla="*/ 96412 h 5438774"/>
              <a:gd name="connsiteX41" fmla="*/ 9089565 w 12191999"/>
              <a:gd name="connsiteY41" fmla="*/ 140756 h 5438774"/>
              <a:gd name="connsiteX42" fmla="*/ 9089565 w 12191999"/>
              <a:gd name="connsiteY42" fmla="*/ 2528012 h 5438774"/>
              <a:gd name="connsiteX43" fmla="*/ 9133909 w 12191999"/>
              <a:gd name="connsiteY43" fmla="*/ 2572356 h 5438774"/>
              <a:gd name="connsiteX44" fmla="*/ 11842855 w 12191999"/>
              <a:gd name="connsiteY44" fmla="*/ 2572356 h 5438774"/>
              <a:gd name="connsiteX45" fmla="*/ 11887199 w 12191999"/>
              <a:gd name="connsiteY45" fmla="*/ 2528012 h 5438774"/>
              <a:gd name="connsiteX46" fmla="*/ 11887199 w 12191999"/>
              <a:gd name="connsiteY46" fmla="*/ 140756 h 5438774"/>
              <a:gd name="connsiteX47" fmla="*/ 11842855 w 12191999"/>
              <a:gd name="connsiteY47" fmla="*/ 96412 h 5438774"/>
              <a:gd name="connsiteX48" fmla="*/ 6201403 w 12191999"/>
              <a:gd name="connsiteY48" fmla="*/ 96412 h 5438774"/>
              <a:gd name="connsiteX49" fmla="*/ 6157059 w 12191999"/>
              <a:gd name="connsiteY49" fmla="*/ 140756 h 5438774"/>
              <a:gd name="connsiteX50" fmla="*/ 6157059 w 12191999"/>
              <a:gd name="connsiteY50" fmla="*/ 2528012 h 5438774"/>
              <a:gd name="connsiteX51" fmla="*/ 6201403 w 12191999"/>
              <a:gd name="connsiteY51" fmla="*/ 2572356 h 5438774"/>
              <a:gd name="connsiteX52" fmla="*/ 8910349 w 12191999"/>
              <a:gd name="connsiteY52" fmla="*/ 2572356 h 5438774"/>
              <a:gd name="connsiteX53" fmla="*/ 8954693 w 12191999"/>
              <a:gd name="connsiteY53" fmla="*/ 2528012 h 5438774"/>
              <a:gd name="connsiteX54" fmla="*/ 8954693 w 12191999"/>
              <a:gd name="connsiteY54" fmla="*/ 140756 h 5438774"/>
              <a:gd name="connsiteX55" fmla="*/ 8910349 w 12191999"/>
              <a:gd name="connsiteY55" fmla="*/ 96412 h 5438774"/>
              <a:gd name="connsiteX56" fmla="*/ 0 w 12191999"/>
              <a:gd name="connsiteY56" fmla="*/ 0 h 5438774"/>
              <a:gd name="connsiteX57" fmla="*/ 12191999 w 12191999"/>
              <a:gd name="connsiteY57" fmla="*/ 0 h 5438774"/>
              <a:gd name="connsiteX58" fmla="*/ 12191999 w 12191999"/>
              <a:gd name="connsiteY58" fmla="*/ 5438774 h 5438774"/>
              <a:gd name="connsiteX59" fmla="*/ 0 w 12191999"/>
              <a:gd name="connsiteY59" fmla="*/ 5438774 h 543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1999" h="5438774">
                <a:moveTo>
                  <a:pt x="6201403" y="2858662"/>
                </a:moveTo>
                <a:cubicBezTo>
                  <a:pt x="6176912" y="2858662"/>
                  <a:pt x="6157059" y="2878515"/>
                  <a:pt x="6157059" y="2903006"/>
                </a:cubicBezTo>
                <a:lnTo>
                  <a:pt x="6157059" y="5290262"/>
                </a:lnTo>
                <a:cubicBezTo>
                  <a:pt x="6157059" y="5314753"/>
                  <a:pt x="6176912" y="5334606"/>
                  <a:pt x="6201403" y="5334606"/>
                </a:cubicBezTo>
                <a:lnTo>
                  <a:pt x="11842855" y="5334606"/>
                </a:lnTo>
                <a:cubicBezTo>
                  <a:pt x="11867346" y="5334606"/>
                  <a:pt x="11887199" y="5314753"/>
                  <a:pt x="11887199" y="5290262"/>
                </a:cubicBezTo>
                <a:lnTo>
                  <a:pt x="11887199" y="2903006"/>
                </a:lnTo>
                <a:cubicBezTo>
                  <a:pt x="11887199" y="2878515"/>
                  <a:pt x="11867346" y="2858662"/>
                  <a:pt x="11842855" y="2858662"/>
                </a:cubicBezTo>
                <a:close/>
                <a:moveTo>
                  <a:pt x="3268894" y="2858662"/>
                </a:moveTo>
                <a:cubicBezTo>
                  <a:pt x="3244402" y="2858662"/>
                  <a:pt x="3224549" y="2878515"/>
                  <a:pt x="3224549" y="2903006"/>
                </a:cubicBezTo>
                <a:lnTo>
                  <a:pt x="3224549" y="5290262"/>
                </a:lnTo>
                <a:cubicBezTo>
                  <a:pt x="3224549" y="5314753"/>
                  <a:pt x="3244402" y="5334606"/>
                  <a:pt x="3268894" y="5334606"/>
                </a:cubicBezTo>
                <a:lnTo>
                  <a:pt x="5977840" y="5334606"/>
                </a:lnTo>
                <a:cubicBezTo>
                  <a:pt x="6002330" y="5334606"/>
                  <a:pt x="6022183" y="5314753"/>
                  <a:pt x="6022183" y="5290262"/>
                </a:cubicBezTo>
                <a:lnTo>
                  <a:pt x="6022183" y="2903006"/>
                </a:lnTo>
                <a:cubicBezTo>
                  <a:pt x="6022183" y="2878515"/>
                  <a:pt x="6002330" y="2858662"/>
                  <a:pt x="5977840" y="2858662"/>
                </a:cubicBezTo>
                <a:close/>
                <a:moveTo>
                  <a:pt x="336392" y="2858662"/>
                </a:moveTo>
                <a:cubicBezTo>
                  <a:pt x="311901" y="2858662"/>
                  <a:pt x="292047" y="2878515"/>
                  <a:pt x="292047" y="2903006"/>
                </a:cubicBezTo>
                <a:lnTo>
                  <a:pt x="292047" y="5290262"/>
                </a:lnTo>
                <a:cubicBezTo>
                  <a:pt x="292047" y="5314753"/>
                  <a:pt x="311901" y="5334606"/>
                  <a:pt x="336392" y="5334606"/>
                </a:cubicBezTo>
                <a:lnTo>
                  <a:pt x="3045337" y="5334606"/>
                </a:lnTo>
                <a:cubicBezTo>
                  <a:pt x="3069829" y="5334606"/>
                  <a:pt x="3089682" y="5314753"/>
                  <a:pt x="3089682" y="5290262"/>
                </a:cubicBezTo>
                <a:lnTo>
                  <a:pt x="3089682" y="2903006"/>
                </a:lnTo>
                <a:cubicBezTo>
                  <a:pt x="3089682" y="2878515"/>
                  <a:pt x="3069829" y="2858662"/>
                  <a:pt x="3045337" y="2858662"/>
                </a:cubicBezTo>
                <a:close/>
                <a:moveTo>
                  <a:pt x="3268900" y="96413"/>
                </a:moveTo>
                <a:cubicBezTo>
                  <a:pt x="3244408" y="96413"/>
                  <a:pt x="3224556" y="116265"/>
                  <a:pt x="3224556" y="140756"/>
                </a:cubicBezTo>
                <a:lnTo>
                  <a:pt x="3224556" y="2528012"/>
                </a:lnTo>
                <a:cubicBezTo>
                  <a:pt x="3224556" y="2552503"/>
                  <a:pt x="3244408" y="2572356"/>
                  <a:pt x="3268900" y="2572356"/>
                </a:cubicBezTo>
                <a:lnTo>
                  <a:pt x="5977844" y="2572356"/>
                </a:lnTo>
                <a:cubicBezTo>
                  <a:pt x="6002335" y="2572356"/>
                  <a:pt x="6022188" y="2552503"/>
                  <a:pt x="6022188" y="2528012"/>
                </a:cubicBezTo>
                <a:lnTo>
                  <a:pt x="6022188" y="140756"/>
                </a:lnTo>
                <a:cubicBezTo>
                  <a:pt x="6022188" y="116265"/>
                  <a:pt x="6002335" y="96413"/>
                  <a:pt x="5977844" y="96413"/>
                </a:cubicBezTo>
                <a:close/>
                <a:moveTo>
                  <a:pt x="336393" y="96413"/>
                </a:moveTo>
                <a:cubicBezTo>
                  <a:pt x="311902" y="96413"/>
                  <a:pt x="292049" y="116266"/>
                  <a:pt x="292049" y="140757"/>
                </a:cubicBezTo>
                <a:lnTo>
                  <a:pt x="292049" y="2528012"/>
                </a:lnTo>
                <a:cubicBezTo>
                  <a:pt x="292049" y="2552503"/>
                  <a:pt x="311902" y="2572356"/>
                  <a:pt x="336393" y="2572356"/>
                </a:cubicBezTo>
                <a:lnTo>
                  <a:pt x="3045339" y="2572356"/>
                </a:lnTo>
                <a:cubicBezTo>
                  <a:pt x="3069831" y="2572356"/>
                  <a:pt x="3089683" y="2552503"/>
                  <a:pt x="3089683" y="2528012"/>
                </a:cubicBezTo>
                <a:lnTo>
                  <a:pt x="3089683" y="140757"/>
                </a:lnTo>
                <a:cubicBezTo>
                  <a:pt x="3089683" y="116266"/>
                  <a:pt x="3069831" y="96413"/>
                  <a:pt x="3045339" y="96413"/>
                </a:cubicBezTo>
                <a:close/>
                <a:moveTo>
                  <a:pt x="9133909" y="96412"/>
                </a:moveTo>
                <a:cubicBezTo>
                  <a:pt x="9109418" y="96412"/>
                  <a:pt x="9089565" y="116265"/>
                  <a:pt x="9089565" y="140756"/>
                </a:cubicBezTo>
                <a:lnTo>
                  <a:pt x="9089565" y="2528012"/>
                </a:lnTo>
                <a:cubicBezTo>
                  <a:pt x="9089565" y="2552503"/>
                  <a:pt x="9109418" y="2572356"/>
                  <a:pt x="9133909" y="2572356"/>
                </a:cubicBezTo>
                <a:lnTo>
                  <a:pt x="11842855" y="2572356"/>
                </a:lnTo>
                <a:cubicBezTo>
                  <a:pt x="11867346" y="2572356"/>
                  <a:pt x="11887199" y="2552503"/>
                  <a:pt x="11887199" y="2528012"/>
                </a:cubicBezTo>
                <a:lnTo>
                  <a:pt x="11887199" y="140756"/>
                </a:lnTo>
                <a:cubicBezTo>
                  <a:pt x="11887199" y="116265"/>
                  <a:pt x="11867346" y="96412"/>
                  <a:pt x="11842855" y="96412"/>
                </a:cubicBezTo>
                <a:close/>
                <a:moveTo>
                  <a:pt x="6201403" y="96412"/>
                </a:moveTo>
                <a:cubicBezTo>
                  <a:pt x="6176912" y="96412"/>
                  <a:pt x="6157059" y="116265"/>
                  <a:pt x="6157059" y="140756"/>
                </a:cubicBezTo>
                <a:lnTo>
                  <a:pt x="6157059" y="2528012"/>
                </a:lnTo>
                <a:cubicBezTo>
                  <a:pt x="6157059" y="2552503"/>
                  <a:pt x="6176912" y="2572356"/>
                  <a:pt x="6201403" y="2572356"/>
                </a:cubicBezTo>
                <a:lnTo>
                  <a:pt x="8910349" y="2572356"/>
                </a:lnTo>
                <a:cubicBezTo>
                  <a:pt x="8934840" y="2572356"/>
                  <a:pt x="8954693" y="2552503"/>
                  <a:pt x="8954693" y="2528012"/>
                </a:cubicBezTo>
                <a:lnTo>
                  <a:pt x="8954693" y="140756"/>
                </a:lnTo>
                <a:cubicBezTo>
                  <a:pt x="8954693" y="116265"/>
                  <a:pt x="8934840" y="96412"/>
                  <a:pt x="8910349" y="9641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438774"/>
                </a:lnTo>
                <a:lnTo>
                  <a:pt x="0" y="54387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4FFCCF5-73A5-4F48-AE6F-64756650855F}"/>
              </a:ext>
            </a:extLst>
          </p:cNvPr>
          <p:cNvGrpSpPr/>
          <p:nvPr/>
        </p:nvGrpSpPr>
        <p:grpSpPr>
          <a:xfrm>
            <a:off x="338707" y="914099"/>
            <a:ext cx="404306" cy="400110"/>
            <a:chOff x="348233" y="914099"/>
            <a:chExt cx="404306" cy="40011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5985004-FC36-494E-9279-DDB19153B2C9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TextBox 8">
              <a:extLst>
                <a:ext uri="{FF2B5EF4-FFF2-40B4-BE49-F238E27FC236}">
                  <a16:creationId xmlns:a16="http://schemas.microsoft.com/office/drawing/2014/main" id="{4DFF1EC2-0117-4D0C-B433-25F6D99E36FC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BCD52205-83D6-4BE3-BC75-8DF351640C83}"/>
              </a:ext>
            </a:extLst>
          </p:cNvPr>
          <p:cNvGrpSpPr/>
          <p:nvPr/>
        </p:nvGrpSpPr>
        <p:grpSpPr>
          <a:xfrm>
            <a:off x="3268411" y="914563"/>
            <a:ext cx="404306" cy="400110"/>
            <a:chOff x="348233" y="914099"/>
            <a:chExt cx="404306" cy="400110"/>
          </a:xfrm>
        </p:grpSpPr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74FA8FF2-40E6-40F8-A4A5-68BEB12D5D5E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TextBox 8">
              <a:extLst>
                <a:ext uri="{FF2B5EF4-FFF2-40B4-BE49-F238E27FC236}">
                  <a16:creationId xmlns:a16="http://schemas.microsoft.com/office/drawing/2014/main" id="{AFF017D7-C307-427F-97D9-6677EB6A43A5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962049F0-4BDA-4F13-99D6-DEFEF3521854}"/>
              </a:ext>
            </a:extLst>
          </p:cNvPr>
          <p:cNvGrpSpPr/>
          <p:nvPr/>
        </p:nvGrpSpPr>
        <p:grpSpPr>
          <a:xfrm>
            <a:off x="6203156" y="910573"/>
            <a:ext cx="404306" cy="400110"/>
            <a:chOff x="348233" y="914099"/>
            <a:chExt cx="404306" cy="400110"/>
          </a:xfrm>
        </p:grpSpPr>
        <p:sp>
          <p:nvSpPr>
            <p:cNvPr id="143" name="橢圓 142">
              <a:extLst>
                <a:ext uri="{FF2B5EF4-FFF2-40B4-BE49-F238E27FC236}">
                  <a16:creationId xmlns:a16="http://schemas.microsoft.com/office/drawing/2014/main" id="{66966946-CE80-48B3-805B-285F111CD5D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TextBox 8">
              <a:extLst>
                <a:ext uri="{FF2B5EF4-FFF2-40B4-BE49-F238E27FC236}">
                  <a16:creationId xmlns:a16="http://schemas.microsoft.com/office/drawing/2014/main" id="{1AB6794B-8227-4386-9EF5-A4828D105F35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9B5C98C9-691E-4954-BFC0-916E2AD743A8}"/>
              </a:ext>
            </a:extLst>
          </p:cNvPr>
          <p:cNvGrpSpPr/>
          <p:nvPr/>
        </p:nvGrpSpPr>
        <p:grpSpPr>
          <a:xfrm>
            <a:off x="9125401" y="910573"/>
            <a:ext cx="404306" cy="400110"/>
            <a:chOff x="339703" y="912576"/>
            <a:chExt cx="404306" cy="400110"/>
          </a:xfrm>
        </p:grpSpPr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EC843D09-840D-4288-A15D-15292173C15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8">
              <a:extLst>
                <a:ext uri="{FF2B5EF4-FFF2-40B4-BE49-F238E27FC236}">
                  <a16:creationId xmlns:a16="http://schemas.microsoft.com/office/drawing/2014/main" id="{A423A9ED-26CD-441D-AFCE-32B02E618949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AAB4866-3169-4649-A009-7EE885228F74}"/>
              </a:ext>
            </a:extLst>
          </p:cNvPr>
          <p:cNvGrpSpPr/>
          <p:nvPr/>
        </p:nvGrpSpPr>
        <p:grpSpPr>
          <a:xfrm>
            <a:off x="331316" y="3673099"/>
            <a:ext cx="404306" cy="400110"/>
            <a:chOff x="348233" y="914099"/>
            <a:chExt cx="404306" cy="400110"/>
          </a:xfrm>
        </p:grpSpPr>
        <p:sp>
          <p:nvSpPr>
            <p:cNvPr id="152" name="橢圓 151">
              <a:extLst>
                <a:ext uri="{FF2B5EF4-FFF2-40B4-BE49-F238E27FC236}">
                  <a16:creationId xmlns:a16="http://schemas.microsoft.com/office/drawing/2014/main" id="{E099D39B-A563-4BFC-98FE-4D98ECF7EB5F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TextBox 8">
              <a:extLst>
                <a:ext uri="{FF2B5EF4-FFF2-40B4-BE49-F238E27FC236}">
                  <a16:creationId xmlns:a16="http://schemas.microsoft.com/office/drawing/2014/main" id="{0C522AFA-A934-4DC2-A025-C6F66C658B13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832929A9-4468-4DAB-A6E5-ABA46E0B38F7}"/>
              </a:ext>
            </a:extLst>
          </p:cNvPr>
          <p:cNvGrpSpPr/>
          <p:nvPr/>
        </p:nvGrpSpPr>
        <p:grpSpPr>
          <a:xfrm>
            <a:off x="3261020" y="3716294"/>
            <a:ext cx="404306" cy="400110"/>
            <a:chOff x="337667" y="918811"/>
            <a:chExt cx="404306" cy="400110"/>
          </a:xfrm>
        </p:grpSpPr>
        <p:sp>
          <p:nvSpPr>
            <p:cNvPr id="155" name="橢圓 154">
              <a:extLst>
                <a:ext uri="{FF2B5EF4-FFF2-40B4-BE49-F238E27FC236}">
                  <a16:creationId xmlns:a16="http://schemas.microsoft.com/office/drawing/2014/main" id="{216684A3-658F-4925-8A43-5E8B4611F2E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8">
              <a:extLst>
                <a:ext uri="{FF2B5EF4-FFF2-40B4-BE49-F238E27FC236}">
                  <a16:creationId xmlns:a16="http://schemas.microsoft.com/office/drawing/2014/main" id="{7BA3A743-F1B3-49E7-A433-1CD146A2C6FB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4EB24F3E-D70B-4CAD-980D-AEDCCC350000}"/>
              </a:ext>
            </a:extLst>
          </p:cNvPr>
          <p:cNvGrpSpPr/>
          <p:nvPr/>
        </p:nvGrpSpPr>
        <p:grpSpPr>
          <a:xfrm>
            <a:off x="6205487" y="3688695"/>
            <a:ext cx="404306" cy="400110"/>
            <a:chOff x="348233" y="914099"/>
            <a:chExt cx="404306" cy="400110"/>
          </a:xfrm>
        </p:grpSpPr>
        <p:sp>
          <p:nvSpPr>
            <p:cNvPr id="158" name="橢圓 157">
              <a:extLst>
                <a:ext uri="{FF2B5EF4-FFF2-40B4-BE49-F238E27FC236}">
                  <a16:creationId xmlns:a16="http://schemas.microsoft.com/office/drawing/2014/main" id="{2BED1B32-C606-4963-B6E7-6043DB5894F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8">
              <a:extLst>
                <a:ext uri="{FF2B5EF4-FFF2-40B4-BE49-F238E27FC236}">
                  <a16:creationId xmlns:a16="http://schemas.microsoft.com/office/drawing/2014/main" id="{27FF3DDB-31A1-4C64-84D5-364341D13B41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305C86BE-D26E-461A-9637-AAB7644E4A8C}"/>
              </a:ext>
            </a:extLst>
          </p:cNvPr>
          <p:cNvGrpSpPr/>
          <p:nvPr/>
        </p:nvGrpSpPr>
        <p:grpSpPr>
          <a:xfrm>
            <a:off x="6394949" y="4045277"/>
            <a:ext cx="1234949" cy="1314921"/>
            <a:chOff x="3618311" y="3610809"/>
            <a:chExt cx="1986804" cy="2115464"/>
          </a:xfrm>
        </p:grpSpPr>
        <p:pic>
          <p:nvPicPr>
            <p:cNvPr id="161" name="圖片 160">
              <a:extLst>
                <a:ext uri="{FF2B5EF4-FFF2-40B4-BE49-F238E27FC236}">
                  <a16:creationId xmlns:a16="http://schemas.microsoft.com/office/drawing/2014/main" id="{4B9717C0-E37C-4B37-B2B6-D67E74666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圖片 161">
              <a:extLst>
                <a:ext uri="{FF2B5EF4-FFF2-40B4-BE49-F238E27FC236}">
                  <a16:creationId xmlns:a16="http://schemas.microsoft.com/office/drawing/2014/main" id="{8D0674B6-FABB-43DB-9C33-4BCF899E2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63" name="圖片 162">
              <a:extLst>
                <a:ext uri="{FF2B5EF4-FFF2-40B4-BE49-F238E27FC236}">
                  <a16:creationId xmlns:a16="http://schemas.microsoft.com/office/drawing/2014/main" id="{C2291A42-D7A3-4167-A4FB-95863B109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t="48492" r="20782" b="3401"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64" name="圖片 163">
              <a:extLst>
                <a:ext uri="{FF2B5EF4-FFF2-40B4-BE49-F238E27FC236}">
                  <a16:creationId xmlns:a16="http://schemas.microsoft.com/office/drawing/2014/main" id="{66C541B0-739F-40DA-B3A8-66799782C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02" r="3838"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DCEC78A5-1811-4273-8268-7D643D97A617}"/>
              </a:ext>
            </a:extLst>
          </p:cNvPr>
          <p:cNvSpPr/>
          <p:nvPr/>
        </p:nvSpPr>
        <p:spPr>
          <a:xfrm>
            <a:off x="7588071" y="4422187"/>
            <a:ext cx="449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ect">
            <a:avLst/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4B807D-79A9-4E9C-9170-C657DC3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0" y="1600254"/>
            <a:ext cx="6179564" cy="48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16100</TotalTime>
  <Words>323</Words>
  <Application>Microsoft Office PowerPoint</Application>
  <PresentationFormat>寬螢幕</PresentationFormat>
  <Paragraphs>154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313</cp:revision>
  <dcterms:created xsi:type="dcterms:W3CDTF">2016-12-17T21:27:02Z</dcterms:created>
  <dcterms:modified xsi:type="dcterms:W3CDTF">2017-07-15T01:13:55Z</dcterms:modified>
</cp:coreProperties>
</file>